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0" r:id="rId15"/>
    <p:sldId id="268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나눔명조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바른고딕" panose="020B0603020101020101" pitchFamily="50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t="6972" b="6972"/>
          <a:stretch>
            <a:fillRect/>
          </a:stretch>
        </p:blipFill>
        <p:spPr>
          <a:xfrm>
            <a:off x="2717124" y="-171257"/>
            <a:ext cx="18288000" cy="10629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5393" y="2204475"/>
            <a:ext cx="13657214" cy="320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STARBUCKS REDESIGNING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8292" y="5778550"/>
            <a:ext cx="11251416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Jeong</a:t>
            </a:r>
            <a:r>
              <a:rPr lang="en-US" sz="3348" dirty="0">
                <a:solidFill>
                  <a:srgbClr val="FFFFFF"/>
                </a:solidFill>
                <a:latin typeface="맑은 고딕"/>
              </a:rPr>
              <a:t> </a:t>
            </a:r>
            <a:r>
              <a:rPr lang="en-US" sz="3348" dirty="0">
                <a:solidFill>
                  <a:srgbClr val="FFFFFF"/>
                </a:solidFill>
                <a:latin typeface="+mj-ea"/>
                <a:ea typeface="+mj-ea"/>
              </a:rPr>
              <a:t>Seongwoo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8291475" y="904875"/>
            <a:ext cx="3452765" cy="60435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139" r="8139" b="18303"/>
          <a:stretch>
            <a:fillRect/>
          </a:stretch>
        </p:blipFill>
        <p:spPr>
          <a:xfrm>
            <a:off x="12144481" y="1852264"/>
            <a:ext cx="3452765" cy="60435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009" r="5009"/>
          <a:stretch>
            <a:fillRect/>
          </a:stretch>
        </p:blipFill>
        <p:spPr>
          <a:xfrm>
            <a:off x="11744240" y="6802091"/>
            <a:ext cx="1466444" cy="31758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7772400" y="6113869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공통-2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219200" y="438518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보도자료 박스의 항목들은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flex-direction: column;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을 이용한 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아래에서 위로 </a:t>
            </a:r>
            <a:endParaRPr lang="en-US" altLang="ko-KR" sz="2100" dirty="0" smtClean="0">
              <a:solidFill>
                <a:srgbClr val="727959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항목이 밀고 올라오는 애니메이션 구현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219200" y="6515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각 서브페이지별 사진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텍스트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자세히 보기 버튼을 미디어 쿼리를 이용해 너비가 줄어듦에 따라 크기와 위치를 변경함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2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2501" y="1877060"/>
            <a:ext cx="6885980" cy="45202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51715" y="4303138"/>
            <a:ext cx="2516390" cy="55206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 COFFEE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265038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배경 이미지를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함수를 이용하여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opacity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0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으로 바꾸면서 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두 사진이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20" y="57531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화살표 버튼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클릭시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화면이 전환되며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clearInterval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을 이용하여 잠시 </a:t>
            </a:r>
            <a:r>
              <a:rPr lang="ko-KR" altLang="en-US" sz="2100" dirty="0" err="1" smtClean="0">
                <a:solidFill>
                  <a:srgbClr val="FFFFFF"/>
                </a:solidFill>
                <a:latin typeface="+mn-ea"/>
              </a:rPr>
              <a:t>멈춘후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 다시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setInterval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초마다 재실행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83457" y="3028734"/>
            <a:ext cx="3410811" cy="70621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801" y="1246228"/>
            <a:ext cx="8049470" cy="61138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)</a:t>
            </a:r>
            <a:r>
              <a:rPr lang="ko-KR" altLang="en-US" sz="2499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499" dirty="0" smtClean="0">
                <a:solidFill>
                  <a:srgbClr val="FFFFFF"/>
                </a:solidFill>
                <a:latin typeface="+mn-ea"/>
              </a:rPr>
              <a:t>MENU Page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7213" y="4415967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객체로 각 제품의 이름과 사진 번호를 담아둔 뒤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JS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화면에 출력함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67619" y="5602789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관련 제품 보기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</a:t>
            </a:r>
            <a:r>
              <a:rPr lang="en-US" altLang="ko-KR" sz="2100" dirty="0" err="1" smtClean="0">
                <a:solidFill>
                  <a:srgbClr val="FFFFFF"/>
                </a:solidFill>
                <a:latin typeface="+mn-ea"/>
              </a:rPr>
              <a:t>clientHeight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로 내부 높이를 구한 후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그만큼 박스의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height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값을 늘려 아래로 열리는 효과를 줌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8610600" y="842010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각 항목들은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를 이용하여 세로로 나열하고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, width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값에 따라 줄어듦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67600" y="888546"/>
            <a:ext cx="6765609" cy="511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72800" y="4914900"/>
            <a:ext cx="6765609" cy="51336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Page-1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200" y="562864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안내 및 구매 절차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‘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결제 수단 안내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’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버튼 클릭 시 각각의 화면으로 전환됨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219200" y="4447822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상품 안내에 해당하는 버튼을 클릭하면 각 상품의 구매 절차 이미지와 텍스트가 바뀜</a:t>
            </a:r>
            <a:r>
              <a:rPr lang="en-US" altLang="ko-KR" sz="2100" dirty="0" smtClean="0">
                <a:solidFill>
                  <a:srgbClr val="FFFFFF"/>
                </a:solidFill>
                <a:latin typeface="맑은 고딕"/>
              </a:rPr>
              <a:t>.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89611" y="888686"/>
            <a:ext cx="6765609" cy="5114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-710" r="710" b="47772"/>
          <a:stretch/>
        </p:blipFill>
        <p:spPr>
          <a:xfrm>
            <a:off x="7656429" y="2031335"/>
            <a:ext cx="2558441" cy="723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7620" y="3285233"/>
            <a:ext cx="35091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FFFFFF"/>
                </a:solidFill>
                <a:latin typeface="+mn-ea"/>
              </a:rPr>
              <a:t>3) CORPORATE Page-2</a:t>
            </a:r>
            <a:endParaRPr lang="en-US" sz="2499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1919291" y="4602310"/>
            <a:ext cx="55623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960px</a:t>
            </a:r>
            <a:r>
              <a:rPr lang="ko-KR" altLang="en-US" sz="2100" dirty="0" smtClean="0">
                <a:solidFill>
                  <a:srgbClr val="FFFFFF"/>
                </a:solidFill>
                <a:latin typeface="맑은 고딕"/>
              </a:rPr>
              <a:t>미만에서는 각 항목의 구매 절차 이미지가 세로로 바뀜</a:t>
            </a:r>
            <a:endParaRPr lang="en-US" sz="2100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919291" y="6022167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너비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미만에서는 항목의 버튼이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 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박스로 변경되며 선택 시 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selected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된 항목에 따라 내용이 변경됨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919291" y="7813921"/>
            <a:ext cx="5562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넓은 화면에서의 버튼들과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730px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미만의 </a:t>
            </a:r>
            <a:r>
              <a:rPr lang="en-US" altLang="ko-KR" sz="2100" dirty="0" smtClean="0">
                <a:solidFill>
                  <a:srgbClr val="FFFFFF"/>
                </a:solidFill>
                <a:latin typeface="+mn-ea"/>
              </a:rPr>
              <a:t>select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박스 목록은 연동되어 있으며 어느 하나를 변경하면 화면이 줄어들거나 넓어져도 유지됨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9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26" y="4453890"/>
            <a:ext cx="12157547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65226" y="5939420"/>
            <a:ext cx="12157547" cy="62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727959"/>
                </a:solidFill>
                <a:latin typeface="+mn-ea"/>
              </a:rPr>
              <a:t>자유롭게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질문해주시기</a:t>
            </a:r>
            <a:r>
              <a:rPr lang="en-US" sz="3800" dirty="0">
                <a:solidFill>
                  <a:srgbClr val="727959"/>
                </a:solidFill>
                <a:latin typeface="+mn-ea"/>
              </a:rPr>
              <a:t> </a:t>
            </a:r>
            <a:r>
              <a:rPr lang="en-US" sz="3800" dirty="0" err="1">
                <a:solidFill>
                  <a:srgbClr val="727959"/>
                </a:solidFill>
                <a:latin typeface="+mn-ea"/>
              </a:rPr>
              <a:t>바랍니다</a:t>
            </a:r>
            <a:endParaRPr lang="en-US" sz="38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3136969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1393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15364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5364" y="6119648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6539" y="3309742"/>
            <a:ext cx="601006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FONTS, COLORS, 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6539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2568" y="3628830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의도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62568" y="6582563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1393" y="7647482"/>
            <a:ext cx="68712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1125" y="114299"/>
            <a:ext cx="9293912" cy="10172701"/>
            <a:chOff x="0" y="0"/>
            <a:chExt cx="12391883" cy="13779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68783"/>
            <a:stretch>
              <a:fillRect/>
            </a:stretch>
          </p:blipFill>
          <p:spPr>
            <a:xfrm>
              <a:off x="0" y="0"/>
              <a:ext cx="612775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12252"/>
            <a:stretch>
              <a:fillRect/>
            </a:stretch>
          </p:blipFill>
          <p:spPr>
            <a:xfrm>
              <a:off x="0" y="6921500"/>
              <a:ext cx="612775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5114" r="5234"/>
            <a:stretch>
              <a:fillRect/>
            </a:stretch>
          </p:blipFill>
          <p:spPr>
            <a:xfrm>
              <a:off x="6264132" y="63500"/>
              <a:ext cx="6127751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52400" y="0"/>
            <a:ext cx="9048245" cy="10287000"/>
            <a:chOff x="0" y="0"/>
            <a:chExt cx="3009212" cy="3808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09212" cy="3808448"/>
            </a:xfrm>
            <a:custGeom>
              <a:avLst/>
              <a:gdLst/>
              <a:ahLst/>
              <a:cxnLst/>
              <a:rect l="l" t="t" r="r" b="b"/>
              <a:pathLst>
                <a:path w="3009212" h="3808448">
                  <a:moveTo>
                    <a:pt x="0" y="0"/>
                  </a:moveTo>
                  <a:lnTo>
                    <a:pt x="3009212" y="0"/>
                  </a:lnTo>
                  <a:lnTo>
                    <a:pt x="3009212" y="3808448"/>
                  </a:lnTo>
                  <a:lnTo>
                    <a:pt x="0" y="3808448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4664"/>
          <a:stretch>
            <a:fillRect/>
          </a:stretch>
        </p:blipFill>
        <p:spPr>
          <a:xfrm>
            <a:off x="13701530" y="3848100"/>
            <a:ext cx="4593507" cy="2056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7720" r="7720"/>
          <a:stretch>
            <a:fillRect/>
          </a:stretch>
        </p:blipFill>
        <p:spPr>
          <a:xfrm>
            <a:off x="13702399" y="5904491"/>
            <a:ext cx="4592638" cy="22870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99224" y="8267700"/>
            <a:ext cx="4572000" cy="7725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77138" y="952500"/>
            <a:ext cx="740881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algn="just">
              <a:lnSpc>
                <a:spcPts val="7839"/>
              </a:lnSpc>
            </a:pPr>
            <a:r>
              <a:rPr 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 </a:t>
            </a:r>
            <a:r>
              <a:rPr lang="en-US" sz="5600" spc="-184" dirty="0" err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  <a:r>
              <a:rPr lang="en-US" sz="5600" spc="-184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</a:t>
            </a:r>
            <a:r>
              <a:rPr lang="en-US" sz="5600" spc="-184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spc="-184" dirty="0" err="1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이유</a:t>
            </a:r>
            <a:endParaRPr lang="en-US" sz="5600" spc="-184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7138" y="6818815"/>
            <a:ext cx="8411927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스타벅스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특유의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베이지와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짙은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초록색의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색감이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눈이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편안한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디자인임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lnSpc>
                <a:spcPts val="3945"/>
              </a:lnSpc>
              <a:buFont typeface="Arial"/>
              <a:buChar char="•"/>
            </a:pP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상업적으로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이용되는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사이트를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최대한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비슷하게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모방하여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만듦으로써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추후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>
              <a:lnSpc>
                <a:spcPts val="3945"/>
              </a:lnSpc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프로젝트에서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실제적인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페이지의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연출을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연습할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있음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  <a:p>
            <a:pPr marL="428099" lvl="1" indent="-214049" algn="l">
              <a:lnSpc>
                <a:spcPts val="3945"/>
              </a:lnSpc>
              <a:buFont typeface="Arial"/>
              <a:buChar char="•"/>
            </a:pPr>
            <a:r>
              <a:rPr lang="en-US" sz="1982" spc="-158" dirty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형식이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비슷하여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여러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서브페이지를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동일한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파일을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endParaRPr lang="en-US" sz="1982" spc="-158" dirty="0" smtClean="0">
              <a:solidFill>
                <a:srgbClr val="FFFFFF"/>
              </a:solidFill>
              <a:latin typeface="+mn-ea"/>
            </a:endParaRPr>
          </a:p>
          <a:p>
            <a:pPr marL="214050" lvl="1" algn="l">
              <a:lnSpc>
                <a:spcPts val="3945"/>
              </a:lnSpc>
            </a:pP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1982" spc="-158" dirty="0" err="1" smtClean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구현할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수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것이라</a:t>
            </a:r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err="1">
                <a:solidFill>
                  <a:srgbClr val="FFFFFF"/>
                </a:solidFill>
                <a:latin typeface="+mn-ea"/>
              </a:rPr>
              <a:t>예상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192"/>
            <a:ext cx="11808484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393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2568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FONTS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37735"/>
            <a:ext cx="687124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6F5EF"/>
                </a:solidFill>
                <a:latin typeface="+mn-ea"/>
              </a:rPr>
              <a:t>나눔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F6F5EF"/>
                </a:solidFill>
                <a:latin typeface="+mn-ea"/>
              </a:rPr>
              <a:t>바른</a:t>
            </a:r>
            <a:r>
              <a:rPr lang="en-US" sz="2400" dirty="0">
                <a:solidFill>
                  <a:srgbClr val="F6F5EF"/>
                </a:solidFill>
                <a:latin typeface="+mn-ea"/>
              </a:rPr>
              <a:t> </a:t>
            </a:r>
            <a:r>
              <a:rPr lang="en-US" sz="2400" dirty="0" err="1" smtClean="0">
                <a:solidFill>
                  <a:srgbClr val="F6F5EF"/>
                </a:solidFill>
                <a:latin typeface="+mn-ea"/>
              </a:rPr>
              <a:t>고딕</a:t>
            </a:r>
            <a:endParaRPr lang="en-US" sz="2400" dirty="0">
              <a:solidFill>
                <a:srgbClr val="F6F5E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08766" y="3165915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9941" y="3628830"/>
            <a:ext cx="3111280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COLORS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39955" y="5290013"/>
            <a:ext cx="3355515" cy="293607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663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7184" y="5290013"/>
            <a:ext cx="3355515" cy="293607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C2A2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5900" y="5290013"/>
            <a:ext cx="3355515" cy="2936076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62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57050" y="5290013"/>
            <a:ext cx="3355515" cy="293607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6F5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66972" y="5290013"/>
            <a:ext cx="3355515" cy="29360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E39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97117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#006633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14006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6F5EF"/>
                </a:solidFill>
                <a:latin typeface="+mn-ea"/>
              </a:rPr>
              <a:t>#2C2A29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0445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#046241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6862" y="5270679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046241"/>
                </a:solidFill>
                <a:latin typeface="+mn-ea"/>
              </a:rPr>
              <a:t>#F6F5EF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2081" y="7626784"/>
            <a:ext cx="2709186" cy="52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9"/>
              </a:lnSpc>
            </a:pPr>
            <a:r>
              <a:rPr lang="en-US" sz="3220" dirty="0">
                <a:solidFill>
                  <a:srgbClr val="F4F4F2"/>
                </a:solidFill>
                <a:latin typeface="+mn-ea"/>
              </a:rPr>
              <a:t>#1E3932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31C88-B27D-6F10-209E-A42BDD9615C1}"/>
              </a:ext>
            </a:extLst>
          </p:cNvPr>
          <p:cNvSpPr txBox="1"/>
          <p:nvPr/>
        </p:nvSpPr>
        <p:spPr>
          <a:xfrm>
            <a:off x="1066896" y="5327845"/>
            <a:ext cx="7010008" cy="236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ㄴ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ㄷ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ㄹ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ㅁ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ㅂ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ㅅ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ㅈ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ㅌ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ㅍ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ㅑ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ㅓ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ㅕ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ㅗ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ㅛ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ㅜ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ㅠ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ㅡ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ㅣ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ㅐ</a:t>
            </a:r>
            <a:r>
              <a:rPr lang="ko-KR" altLang="en-US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ㅔ</a:t>
            </a:r>
            <a:endParaRPr lang="en-US" altLang="ko-KR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</a:t>
            </a:r>
            <a:r>
              <a:rPr lang="en-US" altLang="ko-KR" sz="2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 B C D E F G H I J K L M N O P Q R S T U V W X Y Z</a:t>
            </a:r>
          </a:p>
          <a:p>
            <a:pPr>
              <a:lnSpc>
                <a:spcPct val="13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 2 3 4 5 6 7 8 9 0</a:t>
            </a:r>
            <a:endParaRPr lang="ko-KR" altLang="en-US" sz="2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9717" y="4948137"/>
            <a:ext cx="6420381" cy="25009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8490" y="4948137"/>
            <a:ext cx="4605282" cy="2500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61922" y="5143500"/>
            <a:ext cx="2184753" cy="21847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81192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FONTS, COLORS,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936" y="3209901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3110" y="3672816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LANGUAGES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775" y="7791648"/>
            <a:ext cx="102062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2779" y="7791648"/>
            <a:ext cx="954255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7428" y="7791648"/>
            <a:ext cx="169262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727959"/>
                </a:solidFill>
                <a:latin typeface="+mn-ea"/>
              </a:rPr>
              <a:t>Javascript</a:t>
            </a:r>
            <a:endParaRPr lang="en-US" sz="2799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79025" y="7791648"/>
            <a:ext cx="1255775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jQuery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88268" y="7791648"/>
            <a:ext cx="173206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727959"/>
                </a:solidFill>
                <a:latin typeface="+mn-ea"/>
              </a:rPr>
              <a:t>Typescript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05600" y="1313233"/>
            <a:ext cx="8948025" cy="47885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57876" y="5149094"/>
            <a:ext cx="3801424" cy="45442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41191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1) Global Navigation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7620" y="4079300"/>
            <a:ext cx="458425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외부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JS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파일에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객체로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저장한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뒤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출력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620" y="5273735"/>
            <a:ext cx="4584257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position: fixed;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활용하여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스크롤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시에도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화면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노출되도록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53400" y="7277100"/>
            <a:ext cx="495657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상단의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이동함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.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모바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일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경우엔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메뉴의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'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한번에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보기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’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</a:t>
            </a:r>
          </a:p>
          <a:p>
            <a:pPr marL="226695" lvl="1"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이동하도록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설정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21497" y="1028700"/>
            <a:ext cx="8937803" cy="5000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2800" y="4991100"/>
            <a:ext cx="3911380" cy="49560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7620" y="3285233"/>
            <a:ext cx="3188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+mn-ea"/>
              </a:rPr>
              <a:t>2) Footer Menu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모든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4122" y="4414319"/>
            <a:ext cx="55623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display: flex;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이용하여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좌우로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나열함</a:t>
            </a:r>
            <a:endParaRPr lang="en-US" sz="2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74180" y="7962900"/>
            <a:ext cx="5562398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모바일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버전에서는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flex-direction: column;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사용</a:t>
            </a:r>
            <a:r>
              <a:rPr lang="ko-KR" altLang="en-US" sz="2100" dirty="0" smtClean="0">
                <a:solidFill>
                  <a:srgbClr val="FFFFFF"/>
                </a:solidFill>
                <a:latin typeface="+mn-ea"/>
              </a:rPr>
              <a:t>함</a:t>
            </a:r>
            <a:endParaRPr lang="en-US" altLang="ko-KR" sz="2100" dirty="0" smtClean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endParaRPr lang="en-US" sz="2100" dirty="0">
              <a:solidFill>
                <a:srgbClr val="FFFFFF"/>
              </a:solidFill>
              <a:latin typeface="+mn-ea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각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항목의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첫번째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제목을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클릭하면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아래로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늘어나게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122" y="5680719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+mn-ea"/>
              </a:rPr>
              <a:t>데스크탑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버전에서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폭이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좁아지면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flex-wrap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: wrap;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속성을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ea"/>
              </a:rPr>
              <a:t>이중으로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endParaRPr lang="en-US" sz="2100" dirty="0" smtClean="0">
              <a:solidFill>
                <a:srgbClr val="FFFFFF"/>
              </a:solidFill>
              <a:latin typeface="+mn-ea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 </a:t>
            </a:r>
            <a:r>
              <a:rPr lang="en-US" sz="2100" dirty="0" err="1" smtClean="0">
                <a:solidFill>
                  <a:srgbClr val="FFFFFF"/>
                </a:solidFill>
                <a:latin typeface="+mn-ea"/>
              </a:rPr>
              <a:t>나열되게</a:t>
            </a:r>
            <a:r>
              <a:rPr lang="en-US" sz="21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+mn-ea"/>
              </a:rPr>
              <a:t>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13908" y="1028700"/>
            <a:ext cx="5717391" cy="34553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79982" y="3847973"/>
            <a:ext cx="5651295" cy="35720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2000" y="6322496"/>
            <a:ext cx="5717391" cy="3610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875" y="2303205"/>
            <a:ext cx="6010068" cy="5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메인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847973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첫화면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배경을 </a:t>
            </a:r>
            <a:r>
              <a:rPr lang="en-US" altLang="ko-KR" sz="2100" dirty="0" err="1" smtClean="0">
                <a:solidFill>
                  <a:srgbClr val="727959"/>
                </a:solidFill>
                <a:latin typeface="+mn-ea"/>
              </a:rPr>
              <a:t>setInterval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함수로 슬라이딩 되도록 설정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028700" y="4599938"/>
            <a:ext cx="59817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우측 광고 배너를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display: fixed;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설정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, 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스크롤 시에도 고정된 위치에서 보이도록 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931785" y="6203425"/>
            <a:ext cx="5562398" cy="70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맑은 고딕"/>
              </a:rPr>
              <a:t>프로모션 버튼 클릭 시 내부 요소의 높이 만큼 늘어나면서 등장함</a:t>
            </a:r>
            <a:endParaRPr lang="en-US" sz="2100" dirty="0">
              <a:solidFill>
                <a:srgbClr val="727959"/>
              </a:solidFill>
              <a:latin typeface="맑은 고딕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2931785" y="71563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프로모션 리스트가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3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초마다 자동적으로 슬라이딩 되도록 설정함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6248400" y="8591065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595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 스크롤에 따라 각 이미지와 설명에 클래스를 부여하여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transition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으로 등장 효과를 줌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8250" y="3307876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5986" y="5709643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812790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77271" y="102453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01727" y="383587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2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49800" y="5663584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3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795"/>
          <a:stretch>
            <a:fillRect/>
          </a:stretch>
        </p:blipFill>
        <p:spPr>
          <a:xfrm>
            <a:off x="11589825" y="1633640"/>
            <a:ext cx="3452765" cy="60435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4830"/>
          <a:stretch>
            <a:fillRect/>
          </a:stretch>
        </p:blipFill>
        <p:spPr>
          <a:xfrm>
            <a:off x="7172885" y="447657"/>
            <a:ext cx="3452765" cy="57519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b="28647"/>
          <a:stretch>
            <a:fillRect/>
          </a:stretch>
        </p:blipFill>
        <p:spPr>
          <a:xfrm>
            <a:off x="6904911" y="5303612"/>
            <a:ext cx="1466444" cy="4747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b="50009"/>
          <a:stretch>
            <a:fillRect/>
          </a:stretch>
        </p:blipFill>
        <p:spPr>
          <a:xfrm>
            <a:off x="10577041" y="6195933"/>
            <a:ext cx="1577534" cy="3854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04875"/>
            <a:ext cx="11802636" cy="9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</a:t>
            </a:r>
            <a:r>
              <a:rPr lang="en-US" sz="5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5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설명</a:t>
            </a:r>
            <a:endParaRPr lang="en-US" sz="5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40290"/>
            <a:ext cx="677839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727959">
                    <a:alpha val="29804"/>
                  </a:srgbClr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9875" y="2303205"/>
            <a:ext cx="601006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서브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err="1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페이지</a:t>
            </a:r>
            <a:r>
              <a:rPr lang="en-US" sz="3600" dirty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sz="3600" dirty="0" smtClean="0">
                <a:solidFill>
                  <a:srgbClr val="72795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공통-1</a:t>
            </a:r>
            <a:endParaRPr lang="en-US" sz="3600" dirty="0">
              <a:solidFill>
                <a:srgbClr val="72795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4845" y="4655400"/>
            <a:ext cx="5562398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전체 페이지의 </a:t>
            </a:r>
            <a:r>
              <a:rPr lang="ko-KR" altLang="en-US" sz="2100" dirty="0" err="1" smtClean="0">
                <a:solidFill>
                  <a:srgbClr val="727959"/>
                </a:solidFill>
                <a:latin typeface="+mn-ea"/>
              </a:rPr>
              <a:t>속박스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 너비를 </a:t>
            </a:r>
            <a:r>
              <a:rPr lang="en-US" altLang="ko-KR" sz="2100" dirty="0" smtClean="0">
                <a:solidFill>
                  <a:srgbClr val="727959"/>
                </a:solidFill>
                <a:latin typeface="+mn-ea"/>
              </a:rPr>
              <a:t>1100px</a:t>
            </a: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로 고정하여 화면 축소 시에도 중앙에 위치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4845" y="6286500"/>
            <a:ext cx="556239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100" dirty="0" smtClean="0">
                <a:solidFill>
                  <a:srgbClr val="727959"/>
                </a:solidFill>
                <a:latin typeface="+mn-ea"/>
              </a:rPr>
              <a:t>페이지에 배경이 있는 경우 각 페이지 제목 하단에 위치하도록 하며 너비가 줄어들 경우 모바일 전용 이미지로 변경</a:t>
            </a:r>
            <a:endParaRPr lang="en-US" sz="2100" dirty="0">
              <a:solidFill>
                <a:srgbClr val="72795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710</Words>
  <Application>Microsoft Office PowerPoint</Application>
  <PresentationFormat>사용자 지정</PresentationFormat>
  <Paragraphs>123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Calibri</vt:lpstr>
      <vt:lpstr>나눔명조</vt:lpstr>
      <vt:lpstr>맑은 고딕</vt:lpstr>
      <vt:lpstr>나눔바른고딕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황록색 및 흰색 배경의 밝고 단순한 프레젠테이션</dc:title>
  <dc:creator>Administrator</dc:creator>
  <cp:lastModifiedBy>user</cp:lastModifiedBy>
  <cp:revision>17</cp:revision>
  <dcterms:created xsi:type="dcterms:W3CDTF">2006-08-16T00:00:00Z</dcterms:created>
  <dcterms:modified xsi:type="dcterms:W3CDTF">2023-03-30T03:21:20Z</dcterms:modified>
  <dc:identifier>DAFekAUChjg</dc:identifier>
</cp:coreProperties>
</file>